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0" r:id="rId3"/>
    <p:sldId id="260" r:id="rId4"/>
    <p:sldId id="262" r:id="rId5"/>
    <p:sldId id="263" r:id="rId6"/>
    <p:sldId id="264" r:id="rId7"/>
    <p:sldId id="267" r:id="rId8"/>
    <p:sldId id="268" r:id="rId9"/>
    <p:sldId id="27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inisterio%20de%20salud.pptx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913775" y="291548"/>
            <a:ext cx="10364451" cy="6029739"/>
          </a:xfrm>
        </p:spPr>
        <p:txBody>
          <a:bodyPr>
            <a:normAutofit/>
          </a:bodyPr>
          <a:lstStyle/>
          <a:p>
            <a:r>
              <a:rPr lang="es-PA" dirty="0"/>
              <a:t>Ministerio de salud</a:t>
            </a:r>
            <a:br>
              <a:rPr lang="es-PA" dirty="0"/>
            </a:br>
            <a:r>
              <a:rPr lang="es-PA" dirty="0"/>
              <a:t>centro materno infantil de Antón</a:t>
            </a:r>
            <a:br>
              <a:rPr lang="es-PA" dirty="0"/>
            </a:br>
            <a:br>
              <a:rPr lang="es-PA" dirty="0"/>
            </a:br>
            <a:r>
              <a:rPr lang="es-PA" dirty="0"/>
              <a:t>milagros </a:t>
            </a:r>
            <a:r>
              <a:rPr lang="es-PA" dirty="0" err="1"/>
              <a:t>avila</a:t>
            </a:r>
            <a:br>
              <a:rPr lang="es-PA" dirty="0"/>
            </a:br>
            <a:br>
              <a:rPr lang="es-PA" dirty="0"/>
            </a:br>
            <a:r>
              <a:rPr lang="es-PA" dirty="0"/>
              <a:t>La importancia de escuchar a los hijos.</a:t>
            </a:r>
            <a:br>
              <a:rPr lang="es-PA" dirty="0"/>
            </a:br>
            <a:br>
              <a:rPr lang="es-PA" dirty="0"/>
            </a:br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57826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/>
              <a:t>INDICE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s-PA" dirty="0">
                <a:hlinkClick r:id="rId2" action="ppaction://hlinkpres?slideindex=1&amp;slidetitle="/>
              </a:rPr>
              <a:t>Qué es escuchar</a:t>
            </a:r>
            <a:endParaRPr lang="es-PA" dirty="0"/>
          </a:p>
          <a:p>
            <a:pPr marL="457200" indent="-457200">
              <a:buAutoNum type="arabicPeriod"/>
            </a:pPr>
            <a:r>
              <a:rPr lang="es-PA" dirty="0"/>
              <a:t>Importancia de saber escuchar</a:t>
            </a:r>
          </a:p>
          <a:p>
            <a:pPr marL="457200" indent="-457200">
              <a:buAutoNum type="arabicPeriod"/>
            </a:pPr>
            <a:r>
              <a:rPr lang="es-PA" dirty="0"/>
              <a:t>Imagen de cuando no escuchamos</a:t>
            </a:r>
          </a:p>
          <a:p>
            <a:pPr marL="457200" indent="-457200">
              <a:buAutoNum type="arabicPeriod"/>
            </a:pPr>
            <a:r>
              <a:rPr lang="es-PA" dirty="0"/>
              <a:t>Que pasa cuando no escuchamos</a:t>
            </a:r>
          </a:p>
          <a:p>
            <a:pPr marL="457200" indent="-457200">
              <a:buAutoNum type="arabicPeriod"/>
            </a:pPr>
            <a:r>
              <a:rPr lang="es-PA" dirty="0"/>
              <a:t>Sugerencias para sabe escuchar</a:t>
            </a:r>
          </a:p>
        </p:txBody>
      </p:sp>
    </p:spTree>
    <p:extLst>
      <p:ext uri="{BB962C8B-B14F-4D97-AF65-F5344CB8AC3E}">
        <p14:creationId xmlns:p14="http://schemas.microsoft.com/office/powerpoint/2010/main" val="1245795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5130" y="371061"/>
            <a:ext cx="10707757" cy="820003"/>
          </a:xfrm>
        </p:spPr>
        <p:txBody>
          <a:bodyPr>
            <a:normAutofit fontScale="90000"/>
          </a:bodyPr>
          <a:lstStyle/>
          <a:p>
            <a:r>
              <a:rPr lang="es-PA" dirty="0"/>
              <a:t>¿ Qué significa saber escuchar?</a:t>
            </a:r>
            <a:br>
              <a:rPr lang="es-PA" dirty="0"/>
            </a:br>
            <a:endParaRPr lang="es-PA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5658677" y="1547444"/>
            <a:ext cx="5619547" cy="4600135"/>
          </a:xfrm>
        </p:spPr>
        <p:txBody>
          <a:bodyPr>
            <a:normAutofit fontScale="92500" lnSpcReduction="10000"/>
          </a:bodyPr>
          <a:lstStyle/>
          <a:p>
            <a:endParaRPr lang="es-PA" dirty="0"/>
          </a:p>
          <a:p>
            <a:endParaRPr lang="es-PA" dirty="0"/>
          </a:p>
          <a:p>
            <a:endParaRPr lang="es-PA" dirty="0"/>
          </a:p>
          <a:p>
            <a:r>
              <a:rPr lang="es-PA" dirty="0"/>
              <a:t>Se genera un mayor vínculo y el apego. Si se fomenta la comunicación desde niños es más fácil que en la adolescencia los hijos cuenten con sus padres a la hora de expresarles sus sentimientos o posibles problemas.</a:t>
            </a:r>
          </a:p>
          <a:p>
            <a:r>
              <a:rPr lang="es-PA" dirty="0"/>
              <a:t>Les estamos dando un ejemplo que les servirá de modelo para que ellos escuchen a los demás y generen empatía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47445"/>
            <a:ext cx="5539409" cy="460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134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/>
              <a:t>IMPORTANCIA DE SABER ESCUCHAR.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728871" y="2014330"/>
            <a:ext cx="5499651" cy="4041914"/>
          </a:xfrm>
        </p:spPr>
        <p:txBody>
          <a:bodyPr/>
          <a:lstStyle/>
          <a:p>
            <a:r>
              <a:rPr lang="es-PA" dirty="0"/>
              <a:t>Les dota de seguridad al saber que hay alguien pendiente de ellos.</a:t>
            </a:r>
          </a:p>
          <a:p>
            <a:r>
              <a:rPr lang="es-PA" dirty="0"/>
              <a:t>que repercutirá en aumentar su autoestima.</a:t>
            </a:r>
          </a:p>
          <a:p>
            <a:r>
              <a:rPr lang="es-PA" dirty="0"/>
              <a:t>Les dota de seguridad al saber que hay alguien pendiente de ellos.</a:t>
            </a:r>
          </a:p>
          <a:p>
            <a:r>
              <a:rPr lang="es-PA" dirty="0"/>
              <a:t>Escuchar es proporcionarles  tiempo de calidad.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7548" y="2014330"/>
            <a:ext cx="5075582" cy="404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479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/>
              <a:t>¿Qué puede pasar si no los escucho?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13183" y="3498573"/>
            <a:ext cx="3485321" cy="271669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069" y="3498573"/>
            <a:ext cx="3657602" cy="271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111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913774" y="609600"/>
            <a:ext cx="10363826" cy="5870713"/>
          </a:xfrm>
        </p:spPr>
        <p:txBody>
          <a:bodyPr>
            <a:normAutofit fontScale="92500" lnSpcReduction="10000"/>
          </a:bodyPr>
          <a:lstStyle/>
          <a:p>
            <a:r>
              <a:rPr lang="es-PA" sz="2600" dirty="0"/>
              <a:t>Pueden buscar las respuesta en otro lugar que no sea el hogar, lo cual los pone en riesgo.</a:t>
            </a:r>
          </a:p>
          <a:p>
            <a:endParaRPr lang="es-PA" sz="2600" dirty="0"/>
          </a:p>
          <a:p>
            <a:r>
              <a:rPr lang="es-PA" sz="2600" dirty="0"/>
              <a:t>Iniciar un consumo de algún tipo de sustancias psicoactivas.</a:t>
            </a:r>
          </a:p>
          <a:p>
            <a:endParaRPr lang="es-PA" sz="2600" dirty="0"/>
          </a:p>
          <a:p>
            <a:r>
              <a:rPr lang="es-PA" sz="2600" dirty="0"/>
              <a:t>Desertar de la escuela y hasta del propio hogar.</a:t>
            </a:r>
          </a:p>
          <a:p>
            <a:endParaRPr lang="es-PA" sz="2600" dirty="0"/>
          </a:p>
          <a:p>
            <a:r>
              <a:rPr lang="es-PA" sz="2600" dirty="0"/>
              <a:t>No sabremos nunca que le pasa a nuestro hijo y por ende nuestra relación no será buena.</a:t>
            </a:r>
          </a:p>
          <a:p>
            <a:endParaRPr lang="es-PA" sz="2600" dirty="0"/>
          </a:p>
          <a:p>
            <a:r>
              <a:rPr lang="es-PA" sz="2600" dirty="0"/>
              <a:t>Nunca llegara a confiar plenamente en nosotros.</a:t>
            </a:r>
          </a:p>
          <a:p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912901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A" dirty="0"/>
              <a:t>¿Cómo escucharlos?</a:t>
            </a:r>
            <a:br>
              <a:rPr lang="es-PA" dirty="0"/>
            </a:br>
            <a:endParaRPr lang="es-PA" dirty="0"/>
          </a:p>
        </p:txBody>
      </p:sp>
      <p:sp>
        <p:nvSpPr>
          <p:cNvPr id="4" name="Marcador de contenido 3"/>
          <p:cNvSpPr>
            <a:spLocks noGrp="1"/>
          </p:cNvSpPr>
          <p:nvPr>
            <p:ph sz="quarter" idx="13"/>
          </p:nvPr>
        </p:nvSpPr>
        <p:spPr>
          <a:xfrm>
            <a:off x="913774" y="2027584"/>
            <a:ext cx="5106027" cy="421419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s-PA" dirty="0"/>
          </a:p>
          <a:p>
            <a:r>
              <a:rPr lang="es-PA" dirty="0"/>
              <a:t>—</a:t>
            </a:r>
            <a:r>
              <a:rPr lang="es-PA" sz="2400" dirty="0"/>
              <a:t>Buscar un espacio tranquilo, sin muchas </a:t>
            </a:r>
            <a:r>
              <a:rPr lang="es-PA" sz="2400" dirty="0" err="1"/>
              <a:t>distraciones</a:t>
            </a:r>
            <a:r>
              <a:rPr lang="es-PA" sz="2400" dirty="0"/>
              <a:t>.</a:t>
            </a:r>
          </a:p>
          <a:p>
            <a:r>
              <a:rPr lang="es-PA" sz="2400" dirty="0"/>
              <a:t>—Disponer de tiempo para ello para poder estar más relajados y no dejar la conversación sin terminar.</a:t>
            </a:r>
          </a:p>
          <a:p>
            <a:r>
              <a:rPr lang="es-PA" sz="2400" dirty="0"/>
              <a:t>—Atender con la mirada y asentir ante sus comentarios.</a:t>
            </a:r>
          </a:p>
          <a:p>
            <a:endParaRPr lang="es-PA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652591" y="2027583"/>
            <a:ext cx="4850296" cy="421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956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791" y="172278"/>
            <a:ext cx="11841444" cy="1524001"/>
          </a:xfrm>
        </p:spPr>
        <p:txBody>
          <a:bodyPr>
            <a:normAutofit/>
          </a:bodyPr>
          <a:lstStyle/>
          <a:p>
            <a:r>
              <a:rPr lang="es-PA" dirty="0"/>
              <a:t>Consejos para mejorar la comunicación en familia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quarter" idx="13"/>
          </p:nvPr>
        </p:nvSpPr>
        <p:spPr>
          <a:xfrm>
            <a:off x="913774" y="1961321"/>
            <a:ext cx="9648209" cy="4638261"/>
          </a:xfrm>
        </p:spPr>
        <p:txBody>
          <a:bodyPr>
            <a:normAutofit fontScale="77500" lnSpcReduction="20000"/>
          </a:bodyPr>
          <a:lstStyle/>
          <a:p>
            <a:r>
              <a:rPr lang="es-PA" sz="2400" dirty="0"/>
              <a:t>No juzgar. Ni criticar, ni sancionar sus conductas de manera constante. Este tipo de actitudes solo ponen barreras en el niño y los padres.</a:t>
            </a:r>
          </a:p>
          <a:p>
            <a:endParaRPr lang="es-PA" sz="2400" dirty="0"/>
          </a:p>
          <a:p>
            <a:r>
              <a:rPr lang="es-PA" sz="2400" dirty="0"/>
              <a:t>Escuchar. Dejar que el niño hable y diga lo que piensa o siente es beneficioso para el buen funcionamiento de la familia.</a:t>
            </a:r>
          </a:p>
          <a:p>
            <a:pPr marL="0" indent="0">
              <a:buNone/>
            </a:pPr>
            <a:endParaRPr lang="es-PA" sz="2400" dirty="0"/>
          </a:p>
          <a:p>
            <a:r>
              <a:rPr lang="es-PA" sz="2400" dirty="0"/>
              <a:t>  No imponer. </a:t>
            </a:r>
            <a:r>
              <a:rPr lang="es-PA" sz="2400" dirty="0" err="1"/>
              <a:t>DarleS</a:t>
            </a:r>
            <a:r>
              <a:rPr lang="es-PA" sz="2400" dirty="0"/>
              <a:t> herramientas para que busque soluciones a sus problemas , Es importante razonar las ventajas e inconvenientes de las decisiones a tomar.</a:t>
            </a:r>
          </a:p>
          <a:p>
            <a:pPr marL="0" indent="0">
              <a:buNone/>
            </a:pPr>
            <a:endParaRPr lang="es-PA" sz="2400" dirty="0"/>
          </a:p>
          <a:p>
            <a:r>
              <a:rPr lang="es-PA" sz="2400" dirty="0"/>
              <a:t>- Respuestas claras.  Conversar de temas de manera abierta, con naturalidad y sin prejuicios evita que el niño tenga que buscar las respuestas que necesita “fuera” del núcleo familiar.</a:t>
            </a:r>
          </a:p>
          <a:p>
            <a:endParaRPr lang="es-PA" sz="2400" dirty="0"/>
          </a:p>
          <a:p>
            <a:endParaRPr lang="es-PA" dirty="0"/>
          </a:p>
          <a:p>
            <a:endParaRPr lang="es-PA" dirty="0"/>
          </a:p>
          <a:p>
            <a:endParaRPr lang="es-PA" dirty="0"/>
          </a:p>
          <a:p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703108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887896" y="450574"/>
            <a:ext cx="10376452" cy="591047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910738" y="728870"/>
            <a:ext cx="51476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A" sz="3600" dirty="0">
                <a:solidFill>
                  <a:schemeClr val="bg2">
                    <a:lumMod val="20000"/>
                    <a:lumOff val="80000"/>
                  </a:schemeClr>
                </a:solidFill>
                <a:latin typeface="Berlin Sans FB" panose="020E0602020502020306" pitchFamily="34" charset="0"/>
              </a:rPr>
              <a:t>Gracias por su atención</a:t>
            </a:r>
          </a:p>
        </p:txBody>
      </p:sp>
    </p:spTree>
    <p:extLst>
      <p:ext uri="{BB962C8B-B14F-4D97-AF65-F5344CB8AC3E}">
        <p14:creationId xmlns:p14="http://schemas.microsoft.com/office/powerpoint/2010/main" val="999348478"/>
      </p:ext>
    </p:extLst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TM04033925[[fn=Gota]]</Template>
  <TotalTime>90</TotalTime>
  <Words>270</Words>
  <Application>Microsoft Office PowerPoint</Application>
  <PresentationFormat>Panorámica</PresentationFormat>
  <Paragraphs>45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Berlin Sans FB</vt:lpstr>
      <vt:lpstr>Tw Cen MT</vt:lpstr>
      <vt:lpstr>Gota</vt:lpstr>
      <vt:lpstr>Ministerio de salud centro materno infantil de Antón  milagros avila  La importancia de escuchar a los hijos.  </vt:lpstr>
      <vt:lpstr>INDICE</vt:lpstr>
      <vt:lpstr>¿ Qué significa saber escuchar? </vt:lpstr>
      <vt:lpstr>IMPORTANCIA DE SABER ESCUCHAR.</vt:lpstr>
      <vt:lpstr>¿Qué puede pasar si no los escucho?</vt:lpstr>
      <vt:lpstr>Presentación de PowerPoint</vt:lpstr>
      <vt:lpstr>¿Cómo escucharlos? </vt:lpstr>
      <vt:lpstr>Consejos para mejorar la comunicación en familia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Ministerio de salud centro materno infantil de Antón  milagros avila  La importancia de escuchar a los hijos.</dc:title>
  <dc:creator>MILAGROS</dc:creator>
  <cp:lastModifiedBy>MILAGROS</cp:lastModifiedBy>
  <cp:revision>9</cp:revision>
  <dcterms:created xsi:type="dcterms:W3CDTF">2020-02-05T01:42:47Z</dcterms:created>
  <dcterms:modified xsi:type="dcterms:W3CDTF">2020-02-05T11:45:48Z</dcterms:modified>
</cp:coreProperties>
</file>